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917947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63039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1928691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605178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629915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917947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434646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Общественная значимость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профессиональных знаний, результаты аттестации (в случае ее прохождения)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3942283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активность 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605178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3957032"/>
            <a:ext cx="4006907" cy="1132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ГК «Медскан», который соответствует общим требованиям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приказа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Категория персонала для участия - Врачи, заведующие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отделениями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Требуемый стаж работы в компании – от 1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Требуемый стаж работы по специальности – от 5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Отсутствие дисциплинарных взысканий;
Отсутствие нарушений требований охраны труда;
Положительная внутренняя аттестация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оценка;
Положительные отзывы пациентов.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Врач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Врач года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ОБЩЕСТВЕННАЯ ЗНАЧИМОСТЬ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ПРОФЕССИОНАЛЬНЫХ ЗНАНИЙ, РЕЗУЛЬТАТЫ АТТЕСТАЦИИ (В СЛУЧАЕ ЕЕ ПРОХОЖДЕНИЯ)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АКТИВНОСТЬ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132293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Общественная значимость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Значимость деятельности сотрудника с точки зрения решения социальных, общественных или государственных задач. 
Масштабность проектов на уровне страны, субъектов Федерации, группы компаний, конкретной организации.
Вклад в развитие бизнеса компании. 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методов работы и применимость проектов (предложений, идей) на уровне смежных подразделений, других организаций.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Уровень профессиональных знаний, результаты аттестации (в случае ее прохождения)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Прохождение профессионального обучения, аттестации, сертификации, аккредитации, подтверждение профессионального уровня, привлечение к взаимодействию с другими дисциплинами в качестве эксперта, участие в форумах, конференциях с докладами.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Социальная активность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профессиональной / корпоративной жизни общества.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53721</TotalTime>
  <Words>2241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2026-02-11T08:12:54Z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